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7" r:id="rId6"/>
    <p:sldId id="264" r:id="rId7"/>
    <p:sldId id="266" r:id="rId8"/>
    <p:sldId id="261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D1A-6209-4C4D-8FAF-D621DD19F990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9FE4-9037-4D6C-8144-65534E350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6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D1A-6209-4C4D-8FAF-D621DD19F990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9FE4-9037-4D6C-8144-65534E350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5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D1A-6209-4C4D-8FAF-D621DD19F990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9FE4-9037-4D6C-8144-65534E350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3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D1A-6209-4C4D-8FAF-D621DD19F990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9FE4-9037-4D6C-8144-65534E350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1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D1A-6209-4C4D-8FAF-D621DD19F990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9FE4-9037-4D6C-8144-65534E350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22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D1A-6209-4C4D-8FAF-D621DD19F990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9FE4-9037-4D6C-8144-65534E350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5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D1A-6209-4C4D-8FAF-D621DD19F990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9FE4-9037-4D6C-8144-65534E350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2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D1A-6209-4C4D-8FAF-D621DD19F990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9FE4-9037-4D6C-8144-65534E350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D1A-6209-4C4D-8FAF-D621DD19F990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9FE4-9037-4D6C-8144-65534E350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45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D1A-6209-4C4D-8FAF-D621DD19F990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9FE4-9037-4D6C-8144-65534E350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2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0D1A-6209-4C4D-8FAF-D621DD19F990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9FE4-9037-4D6C-8144-65534E350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6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40D1A-6209-4C4D-8FAF-D621DD19F990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09FE4-9037-4D6C-8144-65534E350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9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35898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948" y="2453421"/>
            <a:ext cx="11626734" cy="1473345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Impact" panose="020B0806030902050204" pitchFamily="34" charset="0"/>
              </a:rPr>
              <a:t>TAKE BACK THE STREETS</a:t>
            </a:r>
            <a:endParaRPr lang="en-US" sz="9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8300" y="3569737"/>
            <a:ext cx="11055853" cy="405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ekton Pro" panose="020F06030202080209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Promoting peace and reducing violence in the Nea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  <a:latin typeface="Tekton Pro" panose="020F06030202080209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Westside of Syracuse.</a:t>
            </a:r>
            <a:endParaRPr lang="en-US" sz="1200" i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7534" y="3894668"/>
            <a:ext cx="5782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Panel Discussion Healthy Neighborhoods Initiative. </a:t>
            </a:r>
            <a:endParaRPr lang="en-US" sz="1600" b="1" dirty="0"/>
          </a:p>
        </p:txBody>
      </p:sp>
      <p:sp>
        <p:nvSpPr>
          <p:cNvPr id="8" name="Rectangle 7"/>
          <p:cNvSpPr/>
          <p:nvPr/>
        </p:nvSpPr>
        <p:spPr>
          <a:xfrm>
            <a:off x="10709888" y="4425051"/>
            <a:ext cx="11603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 err="1" smtClean="0">
                <a:latin typeface="Tekton Pro" panose="020F0603020208020904" pitchFamily="34" charset="0"/>
              </a:rPr>
              <a:t>Tairina</a:t>
            </a:r>
            <a:r>
              <a:rPr lang="en-US" sz="1200" i="1" dirty="0" smtClean="0">
                <a:latin typeface="Tekton Pro" panose="020F0603020208020904" pitchFamily="34" charset="0"/>
              </a:rPr>
              <a:t> </a:t>
            </a:r>
            <a:r>
              <a:rPr lang="en-US" sz="1200" i="1" dirty="0">
                <a:latin typeface="Tekton Pro" panose="020F0603020208020904" pitchFamily="34" charset="0"/>
              </a:rPr>
              <a:t>Martinez </a:t>
            </a:r>
            <a:endParaRPr lang="en-US" sz="1200" i="1" dirty="0" smtClean="0">
              <a:latin typeface="Tekton Pro" panose="020F0603020208020904" pitchFamily="34" charset="0"/>
            </a:endParaRPr>
          </a:p>
          <a:p>
            <a:pPr algn="r"/>
            <a:r>
              <a:rPr lang="en-US" sz="1200" i="1" dirty="0">
                <a:latin typeface="Tekton Pro" panose="020F0603020208020904" pitchFamily="34" charset="0"/>
              </a:rPr>
              <a:t>Joe Cecile </a:t>
            </a:r>
            <a:endParaRPr lang="en-US" sz="1200" i="1" dirty="0" smtClean="0">
              <a:latin typeface="Tekton Pro" panose="020F0603020208020904" pitchFamily="34" charset="0"/>
            </a:endParaRPr>
          </a:p>
          <a:p>
            <a:pPr algn="r"/>
            <a:r>
              <a:rPr lang="en-US" sz="1200" i="1" dirty="0">
                <a:latin typeface="Tekton Pro" panose="020F0603020208020904" pitchFamily="34" charset="0"/>
              </a:rPr>
              <a:t>Lisa </a:t>
            </a:r>
            <a:r>
              <a:rPr lang="en-US" sz="1200" i="1" dirty="0" smtClean="0">
                <a:latin typeface="Tekton Pro" panose="020F0603020208020904" pitchFamily="34" charset="0"/>
              </a:rPr>
              <a:t>Vavonese</a:t>
            </a:r>
          </a:p>
          <a:p>
            <a:pPr algn="r"/>
            <a:r>
              <a:rPr lang="en-US" sz="1200" i="1" dirty="0">
                <a:latin typeface="Tekton Pro" panose="020F0603020208020904" pitchFamily="34" charset="0"/>
              </a:rPr>
              <a:t>Maarten Jacobs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79876" y="4165790"/>
            <a:ext cx="10734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u="sng" dirty="0" smtClean="0"/>
              <a:t>PANELISTS</a:t>
            </a:r>
            <a:endParaRPr lang="en-US" sz="1600" b="1" u="sng" dirty="0"/>
          </a:p>
        </p:txBody>
      </p:sp>
      <p:sp>
        <p:nvSpPr>
          <p:cNvPr id="10" name="Rectangle 9"/>
          <p:cNvSpPr/>
          <p:nvPr/>
        </p:nvSpPr>
        <p:spPr>
          <a:xfrm>
            <a:off x="8101128" y="4208516"/>
            <a:ext cx="1307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u="sng" dirty="0" smtClean="0"/>
              <a:t>MODERATOR</a:t>
            </a:r>
            <a:endParaRPr lang="en-US" sz="1600" b="1" u="sng" dirty="0"/>
          </a:p>
        </p:txBody>
      </p:sp>
      <p:sp>
        <p:nvSpPr>
          <p:cNvPr id="11" name="Rectangle 10"/>
          <p:cNvSpPr/>
          <p:nvPr/>
        </p:nvSpPr>
        <p:spPr>
          <a:xfrm>
            <a:off x="8095485" y="4487008"/>
            <a:ext cx="12553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 smtClean="0">
                <a:latin typeface="Tekton Pro" panose="020F0603020208020904" pitchFamily="34" charset="0"/>
              </a:rPr>
              <a:t>Roberto </a:t>
            </a:r>
            <a:r>
              <a:rPr lang="en-US" sz="1200" i="1" dirty="0">
                <a:latin typeface="Tekton Pro" panose="020F0603020208020904" pitchFamily="34" charset="0"/>
              </a:rPr>
              <a:t>Martinez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67052" y="6131449"/>
            <a:ext cx="9403613" cy="571716"/>
            <a:chOff x="1307890" y="6118749"/>
            <a:chExt cx="10240645" cy="57171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604" y="6282033"/>
              <a:ext cx="855931" cy="40843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034" y="6329090"/>
              <a:ext cx="953295" cy="35269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88" b="30493"/>
            <a:stretch/>
          </p:blipFill>
          <p:spPr>
            <a:xfrm>
              <a:off x="4114186" y="6272890"/>
              <a:ext cx="1104573" cy="40889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890" y="6118749"/>
              <a:ext cx="546021" cy="571716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10491365" y="5447877"/>
            <a:ext cx="137890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 b="1" dirty="0"/>
              <a:t> November 18, 2016.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939" y="6020887"/>
            <a:ext cx="682278" cy="68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61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2000" cy="14143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297718" y="1127712"/>
            <a:ext cx="4145040" cy="52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STATS</a:t>
            </a:r>
            <a:endParaRPr lang="en-US" sz="6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" r="4271" b="6931"/>
          <a:stretch/>
        </p:blipFill>
        <p:spPr>
          <a:xfrm>
            <a:off x="5952270" y="2120901"/>
            <a:ext cx="6100316" cy="4000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0" b="15707"/>
          <a:stretch/>
        </p:blipFill>
        <p:spPr>
          <a:xfrm>
            <a:off x="300567" y="1553757"/>
            <a:ext cx="5372303" cy="2768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2" b="16667"/>
          <a:stretch/>
        </p:blipFill>
        <p:spPr>
          <a:xfrm>
            <a:off x="446718" y="4200196"/>
            <a:ext cx="5080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34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"/>
            <a:ext cx="12192000" cy="14143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175905" y="707108"/>
            <a:ext cx="7171267" cy="595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5400" spc="-30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W</a:t>
            </a:r>
            <a:r>
              <a:rPr lang="en-US" sz="2000" spc="-15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e need to take the  streets</a:t>
            </a:r>
          </a:p>
          <a:p>
            <a:pPr algn="ctr">
              <a:lnSpc>
                <a:spcPts val="1900"/>
              </a:lnSpc>
            </a:pPr>
            <a:r>
              <a:rPr lang="en-US" sz="2000" spc="-15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 back, and </a:t>
            </a:r>
            <a:r>
              <a:rPr lang="en-US" spc="-15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have</a:t>
            </a:r>
            <a:r>
              <a:rPr lang="en-US" sz="2000" spc="-15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 family friendly  activities </a:t>
            </a:r>
            <a:endParaRPr lang="en-US" sz="2000" spc="-150" dirty="0">
              <a:solidFill>
                <a:schemeClr val="bg1"/>
              </a:solidFill>
              <a:latin typeface="Tekton Pro" panose="020F06030202080209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64733" y="-907806"/>
            <a:ext cx="192024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“</a:t>
            </a:r>
            <a:endParaRPr lang="en-US" sz="28700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24037" y="1962902"/>
            <a:ext cx="11040842" cy="3683001"/>
            <a:chOff x="392237" y="1835902"/>
            <a:chExt cx="11040842" cy="36830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1" t="28163" r="13145" b="32327"/>
            <a:stretch/>
          </p:blipFill>
          <p:spPr>
            <a:xfrm>
              <a:off x="1463579" y="1835902"/>
              <a:ext cx="7721600" cy="36830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09479" y="2551444"/>
              <a:ext cx="31369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US" sz="3200" dirty="0" smtClean="0">
                  <a:latin typeface="Impact" panose="020B0806030902050204" pitchFamily="34" charset="0"/>
                </a:rPr>
                <a:t>CREATIVE PLACEMAKING</a:t>
              </a:r>
              <a:endParaRPr lang="en-US" sz="3200" dirty="0">
                <a:latin typeface="Impact" panose="020B080603090205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96179" y="2301027"/>
              <a:ext cx="31369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US" sz="3200" dirty="0" smtClean="0">
                  <a:latin typeface="Impact" panose="020B0806030902050204" pitchFamily="34" charset="0"/>
                </a:rPr>
                <a:t>COMMUNITY POLICING</a:t>
              </a:r>
              <a:endParaRPr lang="en-US" sz="3200" dirty="0">
                <a:latin typeface="Impact" panose="020B080603090205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8479" y="4240544"/>
              <a:ext cx="31369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US" sz="3200" dirty="0" smtClean="0">
                  <a:latin typeface="Impact" panose="020B0806030902050204" pitchFamily="34" charset="0"/>
                </a:rPr>
                <a:t>COMMUNITY ORGANIZATION</a:t>
              </a:r>
              <a:endParaRPr lang="en-US" sz="3200" dirty="0">
                <a:latin typeface="Impact" panose="020B080603090205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15371" y="3925881"/>
              <a:ext cx="31369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US" sz="3200" dirty="0" smtClean="0">
                  <a:latin typeface="Impact" panose="020B0806030902050204" pitchFamily="34" charset="0"/>
                </a:rPr>
                <a:t>TRAINING </a:t>
              </a:r>
            </a:p>
            <a:p>
              <a:pPr>
                <a:lnSpc>
                  <a:spcPts val="2700"/>
                </a:lnSpc>
              </a:pPr>
              <a:r>
                <a:rPr lang="en-US" sz="3200" dirty="0" smtClean="0">
                  <a:latin typeface="Impact" panose="020B0806030902050204" pitchFamily="34" charset="0"/>
                </a:rPr>
                <a:t>PEACEMAKERS</a:t>
              </a:r>
              <a:endParaRPr lang="en-US" sz="3200" dirty="0">
                <a:latin typeface="Impact" panose="020B0806030902050204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92237" y="3256248"/>
              <a:ext cx="2465263" cy="165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291318" y="4932648"/>
              <a:ext cx="2465263" cy="165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915371" y="4694185"/>
              <a:ext cx="2465263" cy="165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327389" y="3006666"/>
              <a:ext cx="2340611" cy="165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09478" y="3286706"/>
              <a:ext cx="2168621" cy="543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en-US" dirty="0" smtClean="0">
                  <a:latin typeface="Tekton Pro" panose="020F0603020208020904" pitchFamily="34" charset="0"/>
                </a:rPr>
                <a:t>Environmental Improvements.</a:t>
              </a:r>
              <a:endParaRPr lang="en-US" dirty="0">
                <a:latin typeface="Tekton Pro" panose="020F06030202080209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63457" y="4975806"/>
              <a:ext cx="3108421" cy="543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en-US" dirty="0" smtClean="0">
                  <a:latin typeface="Tekton Pro" panose="020F0603020208020904" pitchFamily="34" charset="0"/>
                </a:rPr>
                <a:t>Increase the community’s capacity to address violence.</a:t>
              </a:r>
              <a:endParaRPr lang="en-US" dirty="0">
                <a:latin typeface="Tekton Pro" panose="020F06030202080209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7128" y="3024773"/>
              <a:ext cx="2390871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en-US" dirty="0" smtClean="0">
                  <a:latin typeface="Tekton Pro" panose="020F0603020208020904" pitchFamily="34" charset="0"/>
                </a:rPr>
                <a:t>Improve Community Police relationships.</a:t>
              </a:r>
              <a:endParaRPr lang="en-US" dirty="0">
                <a:latin typeface="Tekton Pro" panose="020F06030202080209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50966" y="4727536"/>
              <a:ext cx="2715433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en-US" dirty="0" smtClean="0">
                  <a:latin typeface="Tekton Pro" panose="020F0603020208020904" pitchFamily="34" charset="0"/>
                </a:rPr>
                <a:t>Train community members in conflict resolution.</a:t>
              </a:r>
              <a:endParaRPr lang="en-US" dirty="0">
                <a:latin typeface="Tekton Pro" panose="020F0603020208020904" pitchFamily="34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601" y="5996033"/>
            <a:ext cx="682278" cy="6822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735618" y="1127712"/>
            <a:ext cx="4145040" cy="52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STRATEGIES</a:t>
            </a:r>
            <a:endParaRPr lang="en-US" sz="6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313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kiddy park V_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454025"/>
            <a:ext cx="10637837" cy="5983648"/>
          </a:xfrm>
        </p:spPr>
      </p:pic>
    </p:spTree>
    <p:extLst>
      <p:ext uri="{BB962C8B-B14F-4D97-AF65-F5344CB8AC3E}">
        <p14:creationId xmlns:p14="http://schemas.microsoft.com/office/powerpoint/2010/main" val="133670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mmer at Skiddy Staff coll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68707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34200" y="0"/>
            <a:ext cx="52451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70700" y="3429000"/>
            <a:ext cx="898505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Community’s </a:t>
            </a:r>
          </a:p>
          <a:p>
            <a:pPr>
              <a:lnSpc>
                <a:spcPts val="2700"/>
              </a:lnSpc>
            </a:pPr>
            <a:r>
              <a:rPr lang="en-US" sz="6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endParaRPr lang="en-US" sz="66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>
              <a:lnSpc>
                <a:spcPts val="2700"/>
              </a:lnSpc>
            </a:pPr>
            <a:r>
              <a:rPr lang="en-US" sz="6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     Perspective </a:t>
            </a:r>
            <a:endParaRPr lang="en-US" sz="6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0650" y="4560079"/>
            <a:ext cx="23757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anose="020F0603020208020904" pitchFamily="34" charset="0"/>
              </a:rPr>
              <a:t>Tairina</a:t>
            </a:r>
            <a:r>
              <a:rPr lang="en-US" sz="2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anose="020F0603020208020904" pitchFamily="34" charset="0"/>
              </a:rPr>
              <a:t> Martinez</a:t>
            </a:r>
          </a:p>
          <a:p>
            <a:pPr algn="r"/>
            <a:r>
              <a:rPr lang="en-US" sz="16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anose="020F0603020208020904" pitchFamily="34" charset="0"/>
              </a:rPr>
              <a:t>Resident of the NWS</a:t>
            </a:r>
          </a:p>
          <a:p>
            <a:pPr algn="r"/>
            <a:r>
              <a:rPr lang="en-US" sz="16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anose="020F0603020208020904" pitchFamily="34" charset="0"/>
              </a:rPr>
              <a:t>NWSI Board Member</a:t>
            </a:r>
          </a:p>
        </p:txBody>
      </p:sp>
    </p:spTree>
    <p:extLst>
      <p:ext uri="{BB962C8B-B14F-4D97-AF65-F5344CB8AC3E}">
        <p14:creationId xmlns:p14="http://schemas.microsoft.com/office/powerpoint/2010/main" val="3492320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4483100"/>
            <a:ext cx="3149600" cy="2362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4495800"/>
            <a:ext cx="354330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-38100"/>
            <a:ext cx="6819900" cy="44619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1"/>
            <a:ext cx="52451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7800" y="3896393"/>
            <a:ext cx="61341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Community </a:t>
            </a:r>
          </a:p>
          <a:p>
            <a:pPr>
              <a:lnSpc>
                <a:spcPts val="2700"/>
              </a:lnSpc>
            </a:pPr>
            <a:endParaRPr lang="en-US" sz="660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>
              <a:lnSpc>
                <a:spcPts val="2700"/>
              </a:lnSpc>
            </a:pPr>
            <a:r>
              <a:rPr lang="en-US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           Policing</a:t>
            </a:r>
            <a:endParaRPr lang="en-US" sz="6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2842" y="4966104"/>
            <a:ext cx="20813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anose="020F0603020208020904" pitchFamily="34" charset="0"/>
              </a:rPr>
              <a:t>Joseph Cecile</a:t>
            </a:r>
          </a:p>
          <a:p>
            <a:pPr algn="r"/>
            <a:r>
              <a:rPr lang="en-US" sz="16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anose="020F0603020208020904" pitchFamily="34" charset="0"/>
              </a:rPr>
              <a:t>First </a:t>
            </a:r>
            <a:r>
              <a:rPr lang="en-US" sz="16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anose="020F0603020208020904" pitchFamily="34" charset="0"/>
              </a:rPr>
              <a:t>Deputy </a:t>
            </a:r>
            <a:r>
              <a:rPr lang="en-US" sz="16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anose="020F0603020208020904" pitchFamily="34" charset="0"/>
              </a:rPr>
              <a:t>Chief</a:t>
            </a:r>
          </a:p>
          <a:p>
            <a:pPr algn="r"/>
            <a:r>
              <a:rPr lang="en-US" sz="16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anose="020F0603020208020904" pitchFamily="34" charset="0"/>
              </a:rPr>
              <a:t>Syracuse Police</a:t>
            </a:r>
          </a:p>
        </p:txBody>
      </p:sp>
    </p:spTree>
    <p:extLst>
      <p:ext uri="{BB962C8B-B14F-4D97-AF65-F5344CB8AC3E}">
        <p14:creationId xmlns:p14="http://schemas.microsoft.com/office/powerpoint/2010/main" val="1524299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6" y="-1"/>
            <a:ext cx="6527007" cy="4351338"/>
          </a:xfrm>
        </p:spPr>
      </p:pic>
      <p:sp>
        <p:nvSpPr>
          <p:cNvPr id="4" name="Rectangle 3"/>
          <p:cNvSpPr/>
          <p:nvPr/>
        </p:nvSpPr>
        <p:spPr>
          <a:xfrm>
            <a:off x="6807200" y="-1"/>
            <a:ext cx="53848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59100" y="3602955"/>
            <a:ext cx="13195300" cy="102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Near Westside </a:t>
            </a:r>
          </a:p>
          <a:p>
            <a:pPr algn="ctr">
              <a:lnSpc>
                <a:spcPts val="2300"/>
              </a:lnSpc>
            </a:pPr>
            <a:endParaRPr lang="en-US" sz="440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>
              <a:lnSpc>
                <a:spcPts val="2300"/>
              </a:lnSpc>
            </a:pPr>
            <a:r>
              <a:rPr lang="en-US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Peacemaking Project</a:t>
            </a:r>
            <a:endParaRPr lang="en-US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69671" y="4524203"/>
            <a:ext cx="20490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anose="020F0603020208020904" pitchFamily="34" charset="0"/>
              </a:rPr>
              <a:t>Lisa Vavonese</a:t>
            </a:r>
          </a:p>
          <a:p>
            <a:pPr algn="r"/>
            <a:r>
              <a:rPr lang="en-US" sz="16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anose="020F0603020208020904" pitchFamily="34" charset="0"/>
              </a:rPr>
              <a:t>Peacemaking Center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2"/>
          <a:stretch/>
        </p:blipFill>
        <p:spPr>
          <a:xfrm>
            <a:off x="206319" y="4422368"/>
            <a:ext cx="2027790" cy="2384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4"/>
          <a:stretch/>
        </p:blipFill>
        <p:spPr>
          <a:xfrm>
            <a:off x="2311374" y="4379925"/>
            <a:ext cx="4381129" cy="24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39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53848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1300" y="2928337"/>
            <a:ext cx="514350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6000" dirty="0" err="1" smtClean="0">
                <a:solidFill>
                  <a:schemeClr val="bg1"/>
                </a:solidFill>
                <a:latin typeface="Impact" panose="020B0806030902050204" pitchFamily="34" charset="0"/>
              </a:rPr>
              <a:t>Placemaking</a:t>
            </a:r>
            <a:r>
              <a:rPr lang="en-US" sz="6000" dirty="0" smtClean="0">
                <a:solidFill>
                  <a:schemeClr val="bg1"/>
                </a:solidFill>
                <a:latin typeface="Impact" panose="020B0806030902050204" pitchFamily="34" charset="0"/>
              </a:rPr>
              <a:t> &amp;</a:t>
            </a:r>
          </a:p>
          <a:p>
            <a:pPr algn="ctr">
              <a:lnSpc>
                <a:spcPts val="2700"/>
              </a:lnSpc>
            </a:pPr>
            <a:r>
              <a:rPr lang="en-US" sz="6000" dirty="0" smtClean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</a:p>
          <a:p>
            <a:pPr algn="ctr">
              <a:lnSpc>
                <a:spcPts val="2700"/>
              </a:lnSpc>
            </a:pPr>
            <a:r>
              <a:rPr lang="en-US" sz="6000" dirty="0" smtClean="0">
                <a:solidFill>
                  <a:schemeClr val="bg1"/>
                </a:solidFill>
                <a:latin typeface="Impact" panose="020B0806030902050204" pitchFamily="34" charset="0"/>
              </a:rPr>
              <a:t>Environmental </a:t>
            </a:r>
          </a:p>
          <a:p>
            <a:pPr algn="ctr">
              <a:lnSpc>
                <a:spcPts val="2700"/>
              </a:lnSpc>
            </a:pPr>
            <a:endParaRPr lang="en-US" sz="600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>
              <a:lnSpc>
                <a:spcPts val="2700"/>
              </a:lnSpc>
            </a:pPr>
            <a:r>
              <a:rPr lang="en-US" sz="6000" dirty="0" smtClean="0">
                <a:solidFill>
                  <a:schemeClr val="bg1"/>
                </a:solidFill>
                <a:latin typeface="Impact" panose="020B0806030902050204" pitchFamily="34" charset="0"/>
              </a:rPr>
              <a:t>Design</a:t>
            </a:r>
            <a:endParaRPr lang="en-US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4022" y="4751913"/>
            <a:ext cx="23978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anose="020F0603020208020904" pitchFamily="34" charset="0"/>
              </a:rPr>
              <a:t>Maarten Jacobs</a:t>
            </a:r>
          </a:p>
          <a:p>
            <a:pPr algn="r"/>
            <a:r>
              <a:rPr lang="en-US" sz="16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anose="020F0603020208020904" pitchFamily="34" charset="0"/>
              </a:rPr>
              <a:t>Executive Director </a:t>
            </a:r>
          </a:p>
          <a:p>
            <a:pPr algn="r"/>
            <a:r>
              <a:rPr lang="en-US" sz="16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anose="020F0603020208020904" pitchFamily="34" charset="0"/>
              </a:rPr>
              <a:t>Near Westside Initiative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0" y="5042378"/>
            <a:ext cx="2108200" cy="1405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99" y="5072701"/>
            <a:ext cx="2082801" cy="13848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7134" y="5065094"/>
            <a:ext cx="2066075" cy="137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3400" y="177800"/>
            <a:ext cx="63881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01069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0"/>
            <a:ext cx="6771806" cy="43513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457198"/>
            <a:ext cx="3098800" cy="232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28" y="4444498"/>
            <a:ext cx="3475579" cy="23098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31134" y="-1"/>
            <a:ext cx="5248165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051368" y="2175669"/>
            <a:ext cx="45752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4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kton Pro" panose="020F0603020208020904" pitchFamily="34" charset="0"/>
              </a:rPr>
              <a:t>One More Story!</a:t>
            </a:r>
            <a:endParaRPr lang="en-US" sz="2800" i="1" dirty="0" smtClean="0">
              <a:solidFill>
                <a:schemeClr val="accent4">
                  <a:lumMod val="60000"/>
                  <a:lumOff val="40000"/>
                </a:schemeClr>
              </a:solidFill>
              <a:latin typeface="Tekton Pro" panose="020F06030202080209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0570" y="3182902"/>
            <a:ext cx="7175500" cy="38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SHA Softball League</a:t>
            </a:r>
            <a:endParaRPr lang="en-US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586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138</Words>
  <Application>Microsoft Office PowerPoint</Application>
  <PresentationFormat>Widescreen</PresentationFormat>
  <Paragraphs>52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Edwardian Script ITC</vt:lpstr>
      <vt:lpstr>Impact</vt:lpstr>
      <vt:lpstr>Tekton Pro</vt:lpstr>
      <vt:lpstr>Times New Roman</vt:lpstr>
      <vt:lpstr>Office Theme</vt:lpstr>
      <vt:lpstr>TAKE BACK THE STREETS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Syracuse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 A Martinez</dc:creator>
  <cp:lastModifiedBy>Sarah Moore</cp:lastModifiedBy>
  <cp:revision>21</cp:revision>
  <dcterms:created xsi:type="dcterms:W3CDTF">2016-11-10T18:13:13Z</dcterms:created>
  <dcterms:modified xsi:type="dcterms:W3CDTF">2016-11-29T20:41:09Z</dcterms:modified>
</cp:coreProperties>
</file>