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8"/>
  </p:notesMasterIdLst>
  <p:handoutMasterIdLst>
    <p:handoutMasterId r:id="rId9"/>
  </p:handoutMasterIdLst>
  <p:sldIdLst>
    <p:sldId id="257" r:id="rId2"/>
    <p:sldId id="262" r:id="rId3"/>
    <p:sldId id="256" r:id="rId4"/>
    <p:sldId id="258" r:id="rId5"/>
    <p:sldId id="259" r:id="rId6"/>
    <p:sldId id="260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37" autoAdjust="0"/>
  </p:normalViewPr>
  <p:slideViewPr>
    <p:cSldViewPr snapToGrid="0">
      <p:cViewPr varScale="1">
        <p:scale>
          <a:sx n="59" d="100"/>
          <a:sy n="59" d="100"/>
        </p:scale>
        <p:origin x="81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51B9F9-4AE3-475E-9065-69551A4D4B86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B9695-E5D7-4D60-B366-576B314214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5959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C92824A-E35A-4C74-BFDF-CBDD36E17535}" type="datetimeFigureOut">
              <a:rPr lang="en-US" smtClean="0"/>
              <a:pPr/>
              <a:t>3/29/2017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0941A79-EC9E-4D0D-BB62-908E8356B2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53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Shout out to Bella I and II</a:t>
            </a:r>
          </a:p>
          <a:p>
            <a:r>
              <a:rPr lang="en-US" dirty="0" smtClean="0"/>
              <a:t>Project HOPE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41A79-EC9E-4D0D-BB62-908E8356B2B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644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41A79-EC9E-4D0D-BB62-908E8356B2B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148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Interactive</a:t>
            </a:r>
            <a:r>
              <a:rPr lang="en-US" baseline="0" dirty="0" smtClean="0"/>
              <a:t> nutrition and health </a:t>
            </a:r>
            <a:r>
              <a:rPr lang="en-US" baseline="0" dirty="0" err="1" smtClean="0"/>
              <a:t>ed</a:t>
            </a:r>
            <a:r>
              <a:rPr lang="en-US" baseline="0" dirty="0" smtClean="0"/>
              <a:t> is a basic and important component of community engagement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41A79-EC9E-4D0D-BB62-908E8356B2B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909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not say: meet people where they are 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41A79-EC9E-4D0D-BB62-908E8356B2B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653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Working with some city agencies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DOT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MTA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Parks &amp; Recreational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41A79-EC9E-4D0D-BB62-908E8356B2B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157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EA49-F6DD-4148-AC80-8113827E551D}" type="datetimeFigureOut">
              <a:rPr lang="en-US" smtClean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C791-3CCD-4AF0-925F-9F042BDA41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525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EA49-F6DD-4148-AC80-8113827E551D}" type="datetimeFigureOut">
              <a:rPr lang="en-US" smtClean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C791-3CCD-4AF0-925F-9F042BDA41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284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EA49-F6DD-4148-AC80-8113827E551D}" type="datetimeFigureOut">
              <a:rPr lang="en-US" smtClean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C791-3CCD-4AF0-925F-9F042BDA41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518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6400802"/>
            <a:ext cx="5782908" cy="322263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900" baseline="0"/>
            </a:lvl1pPr>
          </a:lstStyle>
          <a:p>
            <a:pPr lvl="0"/>
            <a:r>
              <a:rPr lang="en-US" dirty="0" smtClean="0"/>
              <a:t>Click to insert image/data source</a:t>
            </a:r>
            <a:endParaRPr lang="en-US" dirty="0"/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820347" y="6400802"/>
            <a:ext cx="1889315" cy="322263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050" baseline="0"/>
            </a:lvl1pPr>
          </a:lstStyle>
          <a:p>
            <a:pPr lvl="0"/>
            <a:r>
              <a:rPr lang="en-US" dirty="0" smtClean="0"/>
              <a:t>Slide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5223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EA49-F6DD-4148-AC80-8113827E551D}" type="datetimeFigureOut">
              <a:rPr lang="en-US" smtClean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C791-3CCD-4AF0-925F-9F042BDA41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934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EA49-F6DD-4148-AC80-8113827E551D}" type="datetimeFigureOut">
              <a:rPr lang="en-US" smtClean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C791-3CCD-4AF0-925F-9F042BDA41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583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EA49-F6DD-4148-AC80-8113827E551D}" type="datetimeFigureOut">
              <a:rPr lang="en-US" smtClean="0"/>
              <a:pPr/>
              <a:t>3/29/2017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C791-3CCD-4AF0-925F-9F042BDA41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15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EA49-F6DD-4148-AC80-8113827E551D}" type="datetimeFigureOut">
              <a:rPr lang="en-US" smtClean="0"/>
              <a:pPr/>
              <a:t>3/29/2017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C791-3CCD-4AF0-925F-9F042BDA41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33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EA49-F6DD-4148-AC80-8113827E551D}" type="datetimeFigureOut">
              <a:rPr lang="en-US" smtClean="0"/>
              <a:pPr/>
              <a:t>3/29/2017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C791-3CCD-4AF0-925F-9F042BDA41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78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EA49-F6DD-4148-AC80-8113827E551D}" type="datetimeFigureOut">
              <a:rPr lang="en-US" smtClean="0"/>
              <a:pPr/>
              <a:t>3/29/2017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C791-3CCD-4AF0-925F-9F042BDA41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530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EA49-F6DD-4148-AC80-8113827E551D}" type="datetimeFigureOut">
              <a:rPr lang="en-US" smtClean="0"/>
              <a:pPr/>
              <a:t>3/29/2017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C791-3CCD-4AF0-925F-9F042BDA41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434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EA49-F6DD-4148-AC80-8113827E551D}" type="datetimeFigureOut">
              <a:rPr lang="en-US" smtClean="0"/>
              <a:pPr/>
              <a:t>3/29/2017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C791-3CCD-4AF0-925F-9F042BDA41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728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5EA49-F6DD-4148-AC80-8113827E551D}" type="datetimeFigureOut">
              <a:rPr lang="en-US" smtClean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4C791-3CCD-4AF0-925F-9F042BDA41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587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" y="245453"/>
            <a:ext cx="9144000" cy="179070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+mn-lt"/>
              </a:rPr>
              <a:t>Healthy </a:t>
            </a:r>
            <a:r>
              <a:rPr lang="en-US" sz="3600" b="1" dirty="0" smtClean="0">
                <a:latin typeface="+mn-lt"/>
              </a:rPr>
              <a:t>Neighborhoods</a:t>
            </a:r>
            <a:r>
              <a:rPr lang="en-US" sz="3600" b="1" dirty="0">
                <a:latin typeface="+mn-lt"/>
              </a:rPr>
              <a:t/>
            </a:r>
            <a:br>
              <a:rPr lang="en-US" sz="3600" b="1" dirty="0">
                <a:latin typeface="+mn-lt"/>
              </a:rPr>
            </a:br>
            <a:r>
              <a:rPr lang="en-US" sz="3600" b="1" dirty="0">
                <a:latin typeface="+mn-lt"/>
              </a:rPr>
              <a:t>Learning Collaborative Meeting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76276" y="5729013"/>
            <a:ext cx="8258174" cy="670214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/>
              <a:t>Urban Health Plan, Hunts Point	                     </a:t>
            </a:r>
            <a:r>
              <a:rPr lang="en-US" sz="1600" dirty="0" smtClean="0"/>
              <a:t>Yineska Guerrero, Project Coordinator</a:t>
            </a:r>
          </a:p>
          <a:p>
            <a:pPr algn="l"/>
            <a:r>
              <a:rPr lang="en-US" sz="2000" dirty="0" smtClean="0"/>
              <a:t>March 29, 2017</a:t>
            </a:r>
            <a:endParaRPr lang="en-US" sz="2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" y="6344623"/>
            <a:ext cx="1595362" cy="51337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994660" y="2686433"/>
            <a:ext cx="3163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rgbClr val="FF0000"/>
                </a:solidFill>
              </a:rPr>
              <a:t>Insert map here</a:t>
            </a:r>
          </a:p>
        </p:txBody>
      </p:sp>
      <p:pic>
        <p:nvPicPr>
          <p:cNvPr id="11" name="Picture 10" descr="C:\Users\sarahstrunk\Desktop\logo-nysh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197" y="206591"/>
            <a:ext cx="2762250" cy="63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3293493" y="2002353"/>
            <a:ext cx="2693165" cy="3648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2858" y="131979"/>
            <a:ext cx="2000250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174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56" y="550796"/>
            <a:ext cx="8339328" cy="70918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3100" b="1" dirty="0">
                <a:latin typeface="+mn-lt"/>
              </a:rPr>
              <a:t>Cross Sector Partners and Collaborators </a:t>
            </a:r>
          </a:p>
        </p:txBody>
      </p:sp>
      <p:sp>
        <p:nvSpPr>
          <p:cNvPr id="9" name="Rectangle 8"/>
          <p:cNvSpPr/>
          <p:nvPr/>
        </p:nvSpPr>
        <p:spPr>
          <a:xfrm>
            <a:off x="448056" y="1328084"/>
            <a:ext cx="816559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endParaRPr lang="en-US" sz="2200" b="1" dirty="0" smtClean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000" b="1" dirty="0" smtClean="0"/>
              <a:t>DOT- </a:t>
            </a:r>
            <a:r>
              <a:rPr lang="en-US" sz="2000" dirty="0" smtClean="0"/>
              <a:t>Division of Transportation Planning and Management </a:t>
            </a:r>
          </a:p>
          <a:p>
            <a:pPr marL="671513" lvl="1" indent="-214313">
              <a:buFont typeface="Arial" panose="020B0604020202020204" pitchFamily="34" charset="0"/>
              <a:buChar char="•"/>
            </a:pPr>
            <a:r>
              <a:rPr lang="en-US" sz="2000" dirty="0" smtClean="0"/>
              <a:t>Activation of public spaces in the Hunts Point Peninsula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000" b="1" dirty="0" smtClean="0"/>
              <a:t>NYC-DOHMH </a:t>
            </a:r>
            <a:r>
              <a:rPr lang="en-US" sz="2000" dirty="0" smtClean="0"/>
              <a:t>Center for Health Equity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000" b="1" dirty="0" smtClean="0"/>
              <a:t>Hunts Point Alliance for Children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000" b="1" dirty="0" smtClean="0"/>
              <a:t>NY Restoration: </a:t>
            </a:r>
            <a:r>
              <a:rPr lang="en-US" sz="2000" dirty="0" smtClean="0"/>
              <a:t>Haven Project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000" b="1" dirty="0" smtClean="0"/>
              <a:t>New York City Economic Development Corporation </a:t>
            </a:r>
          </a:p>
          <a:p>
            <a:pPr marL="671513" lvl="1" indent="-214313">
              <a:buFont typeface="Arial" panose="020B0604020202020204" pitchFamily="34" charset="0"/>
              <a:buChar char="•"/>
            </a:pPr>
            <a:r>
              <a:rPr lang="en-US" sz="2000" dirty="0" smtClean="0"/>
              <a:t>Hunts Point Resiliency Project 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000" b="1" dirty="0" smtClean="0"/>
              <a:t>Greater Hunts Point Economic Development Corp (GHPEDC)</a:t>
            </a:r>
          </a:p>
          <a:p>
            <a:pPr marL="671513" lvl="1" indent="-214313">
              <a:buFont typeface="Arial" panose="020B0604020202020204" pitchFamily="34" charset="0"/>
              <a:buChar char="•"/>
            </a:pPr>
            <a:r>
              <a:rPr lang="en-US" sz="2000" dirty="0" smtClean="0"/>
              <a:t>Partnership with the Hunts Point Market</a:t>
            </a:r>
          </a:p>
          <a:p>
            <a:pPr marL="671513" lvl="1" indent="-214313">
              <a:buFont typeface="Arial" panose="020B0604020202020204" pitchFamily="34" charset="0"/>
              <a:buChar char="•"/>
            </a:pPr>
            <a:r>
              <a:rPr lang="en-US" sz="2000" dirty="0" smtClean="0"/>
              <a:t>Focus on improving businesses and workforce development in the Hunts Point community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000" b="1" dirty="0" smtClean="0"/>
              <a:t>Hunts Point M.S. 424 </a:t>
            </a:r>
          </a:p>
          <a:p>
            <a:pPr marL="671513" lvl="1" indent="-214313">
              <a:buFont typeface="Arial" panose="020B0604020202020204" pitchFamily="34" charset="0"/>
              <a:buChar char="•"/>
            </a:pPr>
            <a:r>
              <a:rPr lang="en-US" sz="2000" dirty="0" smtClean="0"/>
              <a:t>School Based Health Program</a:t>
            </a:r>
          </a:p>
          <a:p>
            <a:pPr marL="671513" lvl="1" indent="-214313">
              <a:buFont typeface="Arial" panose="020B0604020202020204" pitchFamily="34" charset="0"/>
              <a:buChar char="•"/>
            </a:pPr>
            <a:r>
              <a:rPr lang="en-US" sz="2000" dirty="0" smtClean="0"/>
              <a:t>Promote Health education services to students &amp; parents </a:t>
            </a:r>
          </a:p>
          <a:p>
            <a:pPr marL="671513" lvl="1" indent="-214313">
              <a:buFont typeface="Arial" panose="020B0604020202020204" pitchFamily="34" charset="0"/>
              <a:buChar char="•"/>
            </a:pPr>
            <a:r>
              <a:rPr lang="en-US" sz="2000" dirty="0" smtClean="0"/>
              <a:t>Promote Shop Healthy initiatives to the school community</a:t>
            </a:r>
            <a:endParaRPr lang="en-US" sz="2200" dirty="0" smtClean="0"/>
          </a:p>
          <a:p>
            <a:pPr marL="671513" lvl="1" indent="-214313"/>
            <a:endParaRPr lang="en-US" sz="2200" dirty="0" smtClean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pic>
        <p:nvPicPr>
          <p:cNvPr id="12" name="Picture 11" descr="C:\Users\sarahstrunk\Desktop\logo-nysh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09" y="206590"/>
            <a:ext cx="2762250" cy="63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" y="6344623"/>
            <a:ext cx="1595362" cy="513377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2858" y="131978"/>
            <a:ext cx="2000250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296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509285" y="4699320"/>
            <a:ext cx="7973587" cy="16551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Increase access and activate open spaces. </a:t>
            </a:r>
          </a:p>
          <a:p>
            <a:pPr marL="0" indent="0">
              <a:buNone/>
            </a:pPr>
            <a:r>
              <a:rPr lang="en-US" sz="2000" dirty="0" smtClean="0"/>
              <a:t>Increase community engagement and create opportunities  through the use of the built environment by hosting, placing and creating play streets, Weekends Walks and </a:t>
            </a:r>
            <a:r>
              <a:rPr lang="en-US" sz="2000" i="1" dirty="0" smtClean="0"/>
              <a:t>Bronx Playces </a:t>
            </a:r>
            <a:endParaRPr lang="en-US" sz="2400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48056" y="617815"/>
            <a:ext cx="8339328" cy="70918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/>
              <a:t/>
            </a:r>
            <a:br>
              <a:rPr lang="en-US" sz="3200"/>
            </a:br>
            <a:r>
              <a:rPr lang="en-US" sz="3600" b="1" smtClean="0">
                <a:latin typeface="+mn-lt"/>
              </a:rPr>
              <a:t>Long-term Goal</a:t>
            </a:r>
            <a:endParaRPr lang="en-US" sz="3200" b="1" dirty="0">
              <a:latin typeface="+mn-lt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50106" y="3993266"/>
            <a:ext cx="8339328" cy="682906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4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dirty="0"/>
              <a:t/>
            </a:r>
            <a:br>
              <a:rPr lang="en-US" sz="3300" dirty="0"/>
            </a:br>
            <a:r>
              <a:rPr lang="en-US" sz="9300" b="1" dirty="0" smtClean="0">
                <a:latin typeface="+mn-lt"/>
              </a:rPr>
              <a:t>Short- Term </a:t>
            </a:r>
            <a:r>
              <a:rPr lang="en-US" sz="9300" b="1" dirty="0">
                <a:latin typeface="+mn-lt"/>
              </a:rPr>
              <a:t>Goal </a:t>
            </a:r>
            <a:r>
              <a:rPr lang="en-US" sz="9300" b="1" i="1" dirty="0">
                <a:solidFill>
                  <a:srgbClr val="FF0000"/>
                </a:solidFill>
                <a:latin typeface="+mn-lt"/>
              </a:rPr>
              <a:t> </a:t>
            </a:r>
            <a:endParaRPr lang="en-US" sz="800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4907" y="1395168"/>
            <a:ext cx="81519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Develop a facility open year-round that will provide access to fresh produce as well as create opportunities for local entrepreneurs. It will include a communal space to hold business development/entrepreneurial classes, exercise activities, information sessions and events. </a:t>
            </a:r>
          </a:p>
          <a:p>
            <a:r>
              <a:rPr lang="en-US" sz="2000" dirty="0" smtClean="0"/>
              <a:t>Support a healthy and vibrant community in collaboration with community residents to improve quality of life</a:t>
            </a:r>
            <a:endParaRPr lang="en-US" sz="2000" dirty="0"/>
          </a:p>
        </p:txBody>
      </p:sp>
      <p:pic>
        <p:nvPicPr>
          <p:cNvPr id="17" name="Picture 16" descr="C:\Users\sarahstrunk\Desktop\logo-nysh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075" y="206590"/>
            <a:ext cx="2762250" cy="63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" y="6344623"/>
            <a:ext cx="1595362" cy="513377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2858" y="132433"/>
            <a:ext cx="2000250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51560" y="2952009"/>
            <a:ext cx="2092364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9297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363590" y="1302908"/>
            <a:ext cx="8039630" cy="4507574"/>
          </a:xfrm>
          <a:noFill/>
        </p:spPr>
        <p:txBody>
          <a:bodyPr>
            <a:noAutofit/>
          </a:bodyPr>
          <a:lstStyle/>
          <a:p>
            <a:r>
              <a:rPr lang="en-US" sz="2000" dirty="0" smtClean="0"/>
              <a:t>Increased access of affordable fruits and vegetables and opportunities for healthy eating</a:t>
            </a:r>
          </a:p>
          <a:p>
            <a:pPr lvl="1"/>
            <a:r>
              <a:rPr lang="en-US" sz="1800" dirty="0" smtClean="0"/>
              <a:t>Shop Healthy Bronx Program </a:t>
            </a:r>
          </a:p>
          <a:p>
            <a:pPr lvl="1"/>
            <a:r>
              <a:rPr lang="en-US" sz="1800" dirty="0" err="1" smtClean="0"/>
              <a:t>GrowNYC’s</a:t>
            </a:r>
            <a:r>
              <a:rPr lang="en-US" sz="1800" dirty="0" smtClean="0"/>
              <a:t> Food Box Program</a:t>
            </a:r>
          </a:p>
          <a:p>
            <a:pPr lvl="1"/>
            <a:r>
              <a:rPr lang="en-US" sz="1800" dirty="0" smtClean="0"/>
              <a:t>Pop-up Markets</a:t>
            </a:r>
          </a:p>
          <a:p>
            <a:pPr lvl="1"/>
            <a:r>
              <a:rPr lang="en-US" sz="1800" dirty="0" smtClean="0"/>
              <a:t>Harvest Home: Farmer’s Market in Monsignor Raul Del Valle Square</a:t>
            </a:r>
          </a:p>
          <a:p>
            <a:pPr lvl="1"/>
            <a:r>
              <a:rPr lang="en-US" sz="1800" dirty="0" smtClean="0"/>
              <a:t>#Not 62 </a:t>
            </a:r>
            <a:r>
              <a:rPr lang="en-US" sz="1800" b="1" dirty="0" smtClean="0"/>
              <a:t>– </a:t>
            </a:r>
            <a:r>
              <a:rPr lang="en-US" sz="1800" dirty="0" smtClean="0"/>
              <a:t>IHEAL Campaign The Bronx Food Forward 11/17/2016</a:t>
            </a:r>
            <a:endParaRPr lang="en-US" sz="2000" dirty="0" smtClean="0"/>
          </a:p>
          <a:p>
            <a:r>
              <a:rPr lang="en-US" sz="2000" dirty="0" smtClean="0"/>
              <a:t>The approval of The Peninsula proposal (</a:t>
            </a:r>
            <a:r>
              <a:rPr lang="en-US" sz="2000" dirty="0" err="1" smtClean="0"/>
              <a:t>Spofford</a:t>
            </a:r>
            <a:r>
              <a:rPr lang="en-US" sz="2000" dirty="0" smtClean="0"/>
              <a:t> Development)</a:t>
            </a:r>
          </a:p>
          <a:p>
            <a:r>
              <a:rPr lang="en-US" sz="2000" dirty="0" smtClean="0"/>
              <a:t>Business Plan Development</a:t>
            </a:r>
          </a:p>
          <a:p>
            <a:r>
              <a:rPr lang="en-US" sz="2000" dirty="0" smtClean="0"/>
              <a:t>Bronx Playces (Active Living Design and the built environment) 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48056" y="541652"/>
            <a:ext cx="8339328" cy="709180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dirty="0"/>
              <a:t/>
            </a:r>
            <a:br>
              <a:rPr lang="en-US" sz="3300" dirty="0"/>
            </a:br>
            <a:r>
              <a:rPr lang="en-US" sz="3100" b="1" dirty="0">
                <a:latin typeface="+mn-lt"/>
              </a:rPr>
              <a:t>Top Accomplishments</a:t>
            </a:r>
          </a:p>
        </p:txBody>
      </p:sp>
      <p:pic>
        <p:nvPicPr>
          <p:cNvPr id="14" name="Picture 13" descr="C:\Users\sarahstrunk\Desktop\logo-nysh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09" y="204233"/>
            <a:ext cx="2762250" cy="63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" y="6344623"/>
            <a:ext cx="1595362" cy="513377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803" y="166926"/>
            <a:ext cx="2000250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 descr="C:\Users\yineskag\Desktop\IMG_2879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15606" y="4661705"/>
            <a:ext cx="2928394" cy="21962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9069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448056" y="514220"/>
            <a:ext cx="8339328" cy="709180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dirty="0"/>
              <a:t/>
            </a:r>
            <a:br>
              <a:rPr lang="en-US" sz="3300" dirty="0"/>
            </a:br>
            <a:r>
              <a:rPr lang="en-US" sz="3100" b="1" dirty="0">
                <a:latin typeface="+mn-lt"/>
              </a:rPr>
              <a:t>Lessons Learned</a:t>
            </a:r>
          </a:p>
        </p:txBody>
      </p:sp>
      <p:sp>
        <p:nvSpPr>
          <p:cNvPr id="14" name="Content Placeholder 10"/>
          <p:cNvSpPr txBox="1">
            <a:spLocks/>
          </p:cNvSpPr>
          <p:nvPr/>
        </p:nvSpPr>
        <p:spPr>
          <a:xfrm>
            <a:off x="525635" y="1350721"/>
            <a:ext cx="7866011" cy="405465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 smtClean="0"/>
          </a:p>
          <a:p>
            <a:pPr>
              <a:lnSpc>
                <a:spcPct val="100000"/>
              </a:lnSpc>
            </a:pPr>
            <a:r>
              <a:rPr lang="en-US" dirty="0" smtClean="0"/>
              <a:t>Having a multidisciplinary team who </a:t>
            </a:r>
            <a:r>
              <a:rPr lang="en-US" dirty="0" smtClean="0"/>
              <a:t>is committed </a:t>
            </a:r>
            <a:r>
              <a:rPr lang="en-US" dirty="0" smtClean="0"/>
              <a:t>to the project and making it a success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Meeting with community residents in natural occurring meetings.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Safety is a necessary pre-condition to open spaces. </a:t>
            </a:r>
            <a:endParaRPr lang="en-US" sz="2000" dirty="0"/>
          </a:p>
        </p:txBody>
      </p:sp>
      <p:pic>
        <p:nvPicPr>
          <p:cNvPr id="15" name="Picture 14" descr="C:\Users\sarahstrunk\Desktop\logo-nysh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09" y="195132"/>
            <a:ext cx="2762250" cy="63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" y="6344623"/>
            <a:ext cx="1595362" cy="513377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2858" y="156023"/>
            <a:ext cx="2000250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58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0" y="4398380"/>
            <a:ext cx="7886700" cy="743337"/>
          </a:xfrm>
        </p:spPr>
        <p:txBody>
          <a:bodyPr>
            <a:normAutofit fontScale="62500" lnSpcReduction="20000"/>
          </a:bodyPr>
          <a:lstStyle/>
          <a:p>
            <a:pPr marL="342900" lvl="1" indent="0">
              <a:buNone/>
            </a:pPr>
            <a:endParaRPr lang="en-US" sz="2400" i="1" dirty="0"/>
          </a:p>
          <a:p>
            <a:pPr marL="342900" lvl="1" indent="0">
              <a:buNone/>
            </a:pPr>
            <a:endParaRPr lang="en-US" sz="2400" i="1" dirty="0"/>
          </a:p>
          <a:p>
            <a:pPr marL="342900" lvl="1" indent="0">
              <a:buNone/>
            </a:pPr>
            <a:r>
              <a:rPr lang="en-US" sz="2800" b="1" dirty="0"/>
              <a:t>Question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48056" y="541652"/>
            <a:ext cx="8339328" cy="709180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dirty="0"/>
              <a:t/>
            </a:r>
            <a:br>
              <a:rPr lang="en-US" sz="3300" dirty="0"/>
            </a:br>
            <a:r>
              <a:rPr lang="en-US" sz="3100" b="1" dirty="0">
                <a:latin typeface="+mn-lt"/>
              </a:rPr>
              <a:t>Key Challenge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5733" y="1516283"/>
            <a:ext cx="82021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The challenges of sustaining community engagement </a:t>
            </a:r>
          </a:p>
          <a:p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The need to negotiate and have key partners while trying to activate streets and spaces.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The Hunts Point market 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Hunts Point has been the focus of many developments and activities making it really difficult to keep community engage and focus on the end goal.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334161" y="5092861"/>
            <a:ext cx="82021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How could we gain collaboration between city agencies, non for profits and businesses to assure the implementation of active spaces and beatification of our communities?</a:t>
            </a:r>
            <a:endParaRPr lang="en-US" sz="2400" dirty="0"/>
          </a:p>
        </p:txBody>
      </p:sp>
      <p:pic>
        <p:nvPicPr>
          <p:cNvPr id="15" name="Picture 14" descr="C:\Users\sarahstrunk\Desktop\logo-nysh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51" y="206590"/>
            <a:ext cx="2762250" cy="63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" y="6344623"/>
            <a:ext cx="1595362" cy="513377"/>
          </a:xfrm>
          <a:prstGeom prst="rect">
            <a:avLst/>
          </a:prstGeom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6830" y="206590"/>
            <a:ext cx="2000250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002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1630</TotalTime>
  <Words>427</Words>
  <Application>Microsoft Office PowerPoint</Application>
  <PresentationFormat>On-screen Show (4:3)</PresentationFormat>
  <Paragraphs>64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Healthy Neighborhoods Learning Collaborative Meeting</vt:lpstr>
      <vt:lpstr> Cross Sector Partners and Collaborators </vt:lpstr>
      <vt:lpstr>PowerPoint Presentation</vt:lpstr>
      <vt:lpstr>PowerPoint Presentation</vt:lpstr>
      <vt:lpstr>PowerPoint Presentation</vt:lpstr>
      <vt:lpstr>PowerPoint Presentation</vt:lpstr>
    </vt:vector>
  </TitlesOfParts>
  <Company>Active Living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Fay Gibson</dc:creator>
  <cp:lastModifiedBy>Guest Presentation</cp:lastModifiedBy>
  <cp:revision>129</cp:revision>
  <cp:lastPrinted>2015-05-20T18:04:31Z</cp:lastPrinted>
  <dcterms:created xsi:type="dcterms:W3CDTF">2015-05-13T18:21:18Z</dcterms:created>
  <dcterms:modified xsi:type="dcterms:W3CDTF">2017-03-29T16:21:13Z</dcterms:modified>
</cp:coreProperties>
</file>